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7.xml" ContentType="application/vnd.openxmlformats-officedocument.theme+xml"/>
  <Override PartName="/ppt/slideLayouts/slideLayout38.xml" ContentType="application/vnd.openxmlformats-officedocument.presentationml.slideLayout+xml"/>
  <Override PartName="/ppt/theme/theme8.xml" ContentType="application/vnd.openxmlformats-officedocument.theme+xml"/>
  <Override PartName="/ppt/slideLayouts/slideLayout39.xml" ContentType="application/vnd.openxmlformats-officedocument.presentationml.slideLayout+xml"/>
  <Override PartName="/ppt/theme/theme9.xml" ContentType="application/vnd.openxmlformats-officedocument.theme+xml"/>
  <Override PartName="/ppt/slideLayouts/slideLayout40.xml" ContentType="application/vnd.openxmlformats-officedocument.presentationml.slideLayout+xml"/>
  <Override PartName="/ppt/theme/theme10.xml" ContentType="application/vnd.openxmlformats-officedocument.theme+xml"/>
  <Override PartName="/ppt/slideLayouts/slideLayout41.xml" ContentType="application/vnd.openxmlformats-officedocument.presentationml.slideLayout+xml"/>
  <Override PartName="/ppt/theme/theme11.xml" ContentType="application/vnd.openxmlformats-officedocument.theme+xml"/>
  <Override PartName="/ppt/slideLayouts/slideLayout42.xml" ContentType="application/vnd.openxmlformats-officedocument.presentationml.slideLayout+xml"/>
  <Override PartName="/ppt/theme/theme12.xml" ContentType="application/vnd.openxmlformats-officedocument.theme+xml"/>
  <Override PartName="/ppt/slideLayouts/slideLayout43.xml" ContentType="application/vnd.openxmlformats-officedocument.presentationml.slideLayout+xml"/>
  <Override PartName="/ppt/theme/theme13.xml" ContentType="application/vnd.openxmlformats-officedocument.theme+xml"/>
  <Override PartName="/ppt/slideLayouts/slideLayout44.xml" ContentType="application/vnd.openxmlformats-officedocument.presentationml.slideLayout+xml"/>
  <Override PartName="/ppt/theme/theme14.xml" ContentType="application/vnd.openxmlformats-officedocument.theme+xml"/>
  <Override PartName="/ppt/slideLayouts/slideLayout45.xml" ContentType="application/vnd.openxmlformats-officedocument.presentationml.slideLayout+xml"/>
  <Override PartName="/ppt/theme/theme15.xml" ContentType="application/vnd.openxmlformats-officedocument.theme+xml"/>
  <Override PartName="/ppt/slideLayouts/slideLayout46.xml" ContentType="application/vnd.openxmlformats-officedocument.presentationml.slideLayout+xml"/>
  <Override PartName="/ppt/theme/theme16.xml" ContentType="application/vnd.openxmlformats-officedocument.theme+xml"/>
  <Override PartName="/ppt/slideLayouts/slideLayout47.xml" ContentType="application/vnd.openxmlformats-officedocument.presentationml.slideLayout+xml"/>
  <Override PartName="/ppt/theme/theme17.xml" ContentType="application/vnd.openxmlformats-officedocument.theme+xml"/>
  <Override PartName="/ppt/slideLayouts/slideLayout48.xml" ContentType="application/vnd.openxmlformats-officedocument.presentationml.slideLayout+xml"/>
  <Override PartName="/ppt/theme/theme18.xml" ContentType="application/vnd.openxmlformats-officedocument.theme+xml"/>
  <Override PartName="/ppt/slideLayouts/slideLayout49.xml" ContentType="application/vnd.openxmlformats-officedocument.presentationml.slideLayout+xml"/>
  <Override PartName="/ppt/theme/theme19.xml" ContentType="application/vnd.openxmlformats-officedocument.theme+xml"/>
  <Override PartName="/ppt/slideLayouts/slideLayout50.xml" ContentType="application/vnd.openxmlformats-officedocument.presentationml.slideLayout+xml"/>
  <Override PartName="/ppt/theme/theme20.xml" ContentType="application/vnd.openxmlformats-officedocument.theme+xml"/>
  <Override PartName="/ppt/slideLayouts/slideLayout51.xml" ContentType="application/vnd.openxmlformats-officedocument.presentationml.slideLayout+xml"/>
  <Override PartName="/ppt/theme/theme21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  <p:sldMasterId id="2147483698" r:id="rId3"/>
    <p:sldMasterId id="2147483736" r:id="rId4"/>
    <p:sldMasterId id="2147483738" r:id="rId5"/>
    <p:sldMasterId id="2147483764" r:id="rId6"/>
    <p:sldMasterId id="2147483776" r:id="rId7"/>
    <p:sldMasterId id="2147483788" r:id="rId8"/>
    <p:sldMasterId id="2147483790" r:id="rId9"/>
    <p:sldMasterId id="2147483804" r:id="rId10"/>
    <p:sldMasterId id="2147483806" r:id="rId11"/>
    <p:sldMasterId id="2147483820" r:id="rId12"/>
    <p:sldMasterId id="2147483822" r:id="rId13"/>
    <p:sldMasterId id="2147483824" r:id="rId14"/>
    <p:sldMasterId id="2147483826" r:id="rId15"/>
    <p:sldMasterId id="2147483853" r:id="rId16"/>
    <p:sldMasterId id="2147483855" r:id="rId17"/>
    <p:sldMasterId id="2147483869" r:id="rId18"/>
    <p:sldMasterId id="2147483871" r:id="rId19"/>
    <p:sldMasterId id="2147483885" r:id="rId20"/>
    <p:sldMasterId id="2147483887" r:id="rId21"/>
    <p:sldMasterId id="2147483889" r:id="rId22"/>
  </p:sldMasterIdLst>
  <p:notesMasterIdLst>
    <p:notesMasterId r:id="rId56"/>
  </p:notesMasterIdLst>
  <p:sldIdLst>
    <p:sldId id="307" r:id="rId23"/>
    <p:sldId id="370" r:id="rId24"/>
    <p:sldId id="371" r:id="rId25"/>
    <p:sldId id="501" r:id="rId26"/>
    <p:sldId id="502" r:id="rId27"/>
    <p:sldId id="503" r:id="rId28"/>
    <p:sldId id="504" r:id="rId29"/>
    <p:sldId id="505" r:id="rId30"/>
    <p:sldId id="506" r:id="rId31"/>
    <p:sldId id="507" r:id="rId32"/>
    <p:sldId id="508" r:id="rId33"/>
    <p:sldId id="349" r:id="rId34"/>
    <p:sldId id="509" r:id="rId35"/>
    <p:sldId id="510" r:id="rId36"/>
    <p:sldId id="511" r:id="rId37"/>
    <p:sldId id="261" r:id="rId38"/>
    <p:sldId id="262" r:id="rId39"/>
    <p:sldId id="512" r:id="rId40"/>
    <p:sldId id="272" r:id="rId41"/>
    <p:sldId id="309" r:id="rId42"/>
    <p:sldId id="317" r:id="rId43"/>
    <p:sldId id="318" r:id="rId44"/>
    <p:sldId id="319" r:id="rId45"/>
    <p:sldId id="321" r:id="rId46"/>
    <p:sldId id="320" r:id="rId47"/>
    <p:sldId id="322" r:id="rId48"/>
    <p:sldId id="513" r:id="rId49"/>
    <p:sldId id="514" r:id="rId50"/>
    <p:sldId id="258" r:id="rId51"/>
    <p:sldId id="259" r:id="rId52"/>
    <p:sldId id="260" r:id="rId53"/>
    <p:sldId id="515" r:id="rId54"/>
    <p:sldId id="323" r:id="rId5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671" autoAdjust="0"/>
  </p:normalViewPr>
  <p:slideViewPr>
    <p:cSldViewPr>
      <p:cViewPr varScale="1">
        <p:scale>
          <a:sx n="62" d="100"/>
          <a:sy n="62" d="100"/>
        </p:scale>
        <p:origin x="1400" y="4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4.xml"/><Relationship Id="rId39" Type="http://schemas.openxmlformats.org/officeDocument/2006/relationships/slide" Target="slides/slide17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2.xml"/><Relationship Id="rId42" Type="http://schemas.openxmlformats.org/officeDocument/2006/relationships/slide" Target="slides/slide20.xml"/><Relationship Id="rId47" Type="http://schemas.openxmlformats.org/officeDocument/2006/relationships/slide" Target="slides/slide25.xml"/><Relationship Id="rId50" Type="http://schemas.openxmlformats.org/officeDocument/2006/relationships/slide" Target="slides/slide28.xml"/><Relationship Id="rId55" Type="http://schemas.openxmlformats.org/officeDocument/2006/relationships/slide" Target="slides/slide33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3.xml"/><Relationship Id="rId33" Type="http://schemas.openxmlformats.org/officeDocument/2006/relationships/slide" Target="slides/slide11.xml"/><Relationship Id="rId38" Type="http://schemas.openxmlformats.org/officeDocument/2006/relationships/slide" Target="slides/slide16.xml"/><Relationship Id="rId46" Type="http://schemas.openxmlformats.org/officeDocument/2006/relationships/slide" Target="slides/slide2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7.xml"/><Relationship Id="rId41" Type="http://schemas.openxmlformats.org/officeDocument/2006/relationships/slide" Target="slides/slide19.xml"/><Relationship Id="rId54" Type="http://schemas.openxmlformats.org/officeDocument/2006/relationships/slide" Target="slides/slide3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2.xml"/><Relationship Id="rId32" Type="http://schemas.openxmlformats.org/officeDocument/2006/relationships/slide" Target="slides/slide10.xml"/><Relationship Id="rId37" Type="http://schemas.openxmlformats.org/officeDocument/2006/relationships/slide" Target="slides/slide15.xml"/><Relationship Id="rId40" Type="http://schemas.openxmlformats.org/officeDocument/2006/relationships/slide" Target="slides/slide18.xml"/><Relationship Id="rId45" Type="http://schemas.openxmlformats.org/officeDocument/2006/relationships/slide" Target="slides/slide23.xml"/><Relationship Id="rId53" Type="http://schemas.openxmlformats.org/officeDocument/2006/relationships/slide" Target="slides/slide31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openxmlformats.org/officeDocument/2006/relationships/slide" Target="slides/slide14.xml"/><Relationship Id="rId49" Type="http://schemas.openxmlformats.org/officeDocument/2006/relationships/slide" Target="slides/slide27.xml"/><Relationship Id="rId57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9.xml"/><Relationship Id="rId44" Type="http://schemas.openxmlformats.org/officeDocument/2006/relationships/slide" Target="slides/slide22.xml"/><Relationship Id="rId52" Type="http://schemas.openxmlformats.org/officeDocument/2006/relationships/slide" Target="slides/slide30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5.xml"/><Relationship Id="rId30" Type="http://schemas.openxmlformats.org/officeDocument/2006/relationships/slide" Target="slides/slide8.xml"/><Relationship Id="rId35" Type="http://schemas.openxmlformats.org/officeDocument/2006/relationships/slide" Target="slides/slide13.xml"/><Relationship Id="rId43" Type="http://schemas.openxmlformats.org/officeDocument/2006/relationships/slide" Target="slides/slide21.xml"/><Relationship Id="rId48" Type="http://schemas.openxmlformats.org/officeDocument/2006/relationships/slide" Target="slides/slide26.xml"/><Relationship Id="rId56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9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1B0AE4-BDC2-4D7E-B9FE-3B8D5A4E1EC5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5B97D-B64A-4ED9-866E-EE41B5FA5D0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257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사도신경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5B97D-B64A-4ED9-866E-EE41B5FA5D05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5650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기도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2073FB-0E4A-45B5-84A0-35677422DD54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054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832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145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939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13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6287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950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7847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7585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505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0788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910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6793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68840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3397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01618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5206909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7148864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5013353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5308525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647786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647187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93362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4295341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2380617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7516434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8670248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7046635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4412468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6564540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9871082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2112407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9211552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37827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6731087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0314517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7687616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7479351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92615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42433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02179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97966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90362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3909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82494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65596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14723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8386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84657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45139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90903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64806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1157996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7705047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0181215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88264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2175573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1837263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64257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12587318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475647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57825944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74752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3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3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4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4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4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4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4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4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4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4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4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4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5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51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image" Target="../media/image17.png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EFF36-06FE-42DD-90CF-57DA1AEA0CB8}" type="datetimeFigureOut">
              <a:rPr lang="ko-KR" altLang="en-US" smtClean="0"/>
              <a:pPr/>
              <a:t>2021-07-24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4BB0E-C51C-4782-A4B4-28D1573012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198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123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881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139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854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0071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9508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580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9325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7417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451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1826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992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7220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9701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7142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615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797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0782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16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337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5576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slide" Target="slide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3.png"/><Relationship Id="rId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slide" Target="slide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3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slide" Target="slide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3.png"/><Relationship Id="rId4" Type="http://schemas.openxmlformats.org/officeDocument/2006/relationships/slide" Target="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slide" Target="slide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3.png"/><Relationship Id="rId4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slide" Target="slide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3.png"/><Relationship Id="rId4" Type="http://schemas.openxmlformats.org/officeDocument/2006/relationships/slide" Target="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slide" Target="slide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3.png"/><Relationship Id="rId4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8.xml"/><Relationship Id="rId6" Type="http://schemas.openxmlformats.org/officeDocument/2006/relationships/slide" Target="slide27.xml"/><Relationship Id="rId5" Type="http://schemas.openxmlformats.org/officeDocument/2006/relationships/slide" Target="slide29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8.xml"/><Relationship Id="rId6" Type="http://schemas.openxmlformats.org/officeDocument/2006/relationships/slide" Target="slide27.xml"/><Relationship Id="rId5" Type="http://schemas.openxmlformats.org/officeDocument/2006/relationships/slide" Target="slide29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8.xml"/><Relationship Id="rId6" Type="http://schemas.openxmlformats.org/officeDocument/2006/relationships/slide" Target="slide27.xml"/><Relationship Id="rId5" Type="http://schemas.openxmlformats.org/officeDocument/2006/relationships/slide" Target="slide29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8.xml"/><Relationship Id="rId6" Type="http://schemas.openxmlformats.org/officeDocument/2006/relationships/slide" Target="slide27.xml"/><Relationship Id="rId5" Type="http://schemas.openxmlformats.org/officeDocument/2006/relationships/slide" Target="slide29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8.xml"/><Relationship Id="rId6" Type="http://schemas.openxmlformats.org/officeDocument/2006/relationships/slide" Target="slide27.xml"/><Relationship Id="rId5" Type="http://schemas.openxmlformats.org/officeDocument/2006/relationships/slide" Target="slide29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8.xml"/><Relationship Id="rId6" Type="http://schemas.openxmlformats.org/officeDocument/2006/relationships/slide" Target="slide27.xml"/><Relationship Id="rId5" Type="http://schemas.openxmlformats.org/officeDocument/2006/relationships/slide" Target="slide29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C:\Users\김동엽\Desktop\Picture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024" y="-285700"/>
            <a:ext cx="8211892" cy="466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김동엽\Desktop\Picture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733256"/>
            <a:ext cx="819308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966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14"/>
            <a:ext cx="9144000" cy="6865414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4517274" cy="29854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예배의 부름과</a:t>
            </a:r>
            <a:endParaRPr lang="en-US" altLang="ko-KR" sz="48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     기원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</a:t>
            </a:r>
            <a:r>
              <a:rPr lang="en-US" altLang="ko-KR" sz="44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C</a:t>
            </a:r>
            <a:r>
              <a:rPr lang="en-US" altLang="ko-KR" sz="44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all to Worship</a:t>
            </a:r>
          </a:p>
          <a:p>
            <a:pPr algn="just"/>
            <a:r>
              <a:rPr lang="en-US" altLang="ko-KR" sz="44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&amp; O</a:t>
            </a:r>
            <a:r>
              <a:rPr lang="en-US" altLang="ko-KR" sz="44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pening Prayer</a:t>
            </a:r>
            <a:endParaRPr lang="en-US" altLang="ko-KR" sz="4800" b="1" i="1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5" name="Rectangle 17"/>
          <p:cNvSpPr/>
          <p:nvPr/>
        </p:nvSpPr>
        <p:spPr>
          <a:xfrm>
            <a:off x="250987" y="5545807"/>
            <a:ext cx="432101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현영한</a:t>
            </a:r>
            <a:r>
              <a:rPr lang="en-US" altLang="ko-KR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 </a:t>
            </a:r>
            <a:r>
              <a:rPr lang="ko-KR" altLang="en-US" sz="36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목사</a:t>
            </a:r>
            <a:endParaRPr lang="en-US" sz="48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3268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김동엽\Desktop\Jenn\교회\기본 슬라이드\사도신경 Slid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23" y="-99392"/>
            <a:ext cx="9601067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799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4" descr="그림1.png">
            <a:extLst>
              <a:ext uri="{FF2B5EF4-FFF2-40B4-BE49-F238E27FC236}">
                <a16:creationId xmlns:a16="http://schemas.microsoft.com/office/drawing/2014/main" id="{DE835CBB-77BD-42CD-86DB-88BE2937C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2792413"/>
            <a:ext cx="3449638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그림 3" descr="그림2.png">
            <a:extLst>
              <a:ext uri="{FF2B5EF4-FFF2-40B4-BE49-F238E27FC236}">
                <a16:creationId xmlns:a16="http://schemas.microsoft.com/office/drawing/2014/main" id="{84A2CAB2-7BF7-422F-9C8C-8B896B49D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2187575"/>
            <a:ext cx="7813675" cy="395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3" descr="그림3.png">
            <a:extLst>
              <a:ext uri="{FF2B5EF4-FFF2-40B4-BE49-F238E27FC236}">
                <a16:creationId xmlns:a16="http://schemas.microsoft.com/office/drawing/2014/main" id="{12252717-8ACA-4D82-BA14-A29FA6E3E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2187575"/>
            <a:ext cx="7577137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3" descr="그림4.png">
            <a:extLst>
              <a:ext uri="{FF2B5EF4-FFF2-40B4-BE49-F238E27FC236}">
                <a16:creationId xmlns:a16="http://schemas.microsoft.com/office/drawing/2014/main" id="{A40F1CBC-2E90-44DF-9864-126034331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2181225"/>
            <a:ext cx="7577137" cy="34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3" descr="그림5.png">
            <a:extLst>
              <a:ext uri="{FF2B5EF4-FFF2-40B4-BE49-F238E27FC236}">
                <a16:creationId xmlns:a16="http://schemas.microsoft.com/office/drawing/2014/main" id="{8F805E02-37CB-4CE2-A8C7-502B666EF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2174875"/>
            <a:ext cx="7564437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그림 3" descr="그림6.png">
            <a:extLst>
              <a:ext uri="{FF2B5EF4-FFF2-40B4-BE49-F238E27FC236}">
                <a16:creationId xmlns:a16="http://schemas.microsoft.com/office/drawing/2014/main" id="{789E90C4-57ED-41EC-AC0D-15D738D4F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2181225"/>
            <a:ext cx="7710487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그림 3" descr="그림7.png">
            <a:extLst>
              <a:ext uri="{FF2B5EF4-FFF2-40B4-BE49-F238E27FC236}">
                <a16:creationId xmlns:a16="http://schemas.microsoft.com/office/drawing/2014/main" id="{DF8BD046-0BC8-40D0-85D8-32BD6F28B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8" y="2214563"/>
            <a:ext cx="7900987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그림 5" descr="그림8.png">
            <a:extLst>
              <a:ext uri="{FF2B5EF4-FFF2-40B4-BE49-F238E27FC236}">
                <a16:creationId xmlns:a16="http://schemas.microsoft.com/office/drawing/2014/main" id="{FDE02E02-FD52-4784-81E5-780D60C58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2176463"/>
            <a:ext cx="7564437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14"/>
            <a:ext cx="9144000" cy="6865414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566940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  찬송</a:t>
            </a:r>
            <a:endParaRPr lang="en-US" altLang="ko-KR" sz="7200" b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  H</a:t>
            </a:r>
            <a:r>
              <a:rPr lang="en-US" altLang="ko-KR" sz="4800" b="1" i="1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ymn</a:t>
            </a:r>
            <a:endParaRPr lang="en-US" altLang="ko-KR" sz="4800" b="1" i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5" name="Rectangle 17"/>
          <p:cNvSpPr/>
          <p:nvPr/>
        </p:nvSpPr>
        <p:spPr>
          <a:xfrm>
            <a:off x="250987" y="5545807"/>
            <a:ext cx="432101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altLang="ko-KR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prstClr val="white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cs typeface="맑은 고딕 Semilight" panose="020B0502040204020203" pitchFamily="50" charset="-127"/>
              </a:rPr>
              <a:t>    32</a:t>
            </a:r>
            <a:r>
              <a:rPr lang="ko-KR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prstClr val="white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cs typeface="맑은 고딕 Semilight" panose="020B0502040204020203" pitchFamily="50" charset="-127"/>
              </a:rPr>
              <a:t>장</a:t>
            </a:r>
            <a:endParaRPr lang="en-US" sz="4800" b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prstClr val="white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6905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김동엽\Documents\교회\배경\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032-1-1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3" name="Group 5"/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2054" name="Picture 6" descr="button21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55" name="Text Box 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2056" name="Group 8"/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2057" name="Picture 9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58" name="Text Box 10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2059" name="Group 11"/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2060" name="Picture 12" descr="button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61" name="Text Box 1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3858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김동엽\Documents\교회\배경\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032-1-2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3078" name="Picture 6" descr="button21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9" name="Text Box 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3080" name="Group 8"/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3081" name="Picture 9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82" name="Text Box 10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3083" name="Group 11"/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3084" name="Picture 12" descr="button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85" name="Text Box 1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81133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김동엽\Documents\교회\배경\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032-2-1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01" name="Group 5"/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4102" name="Picture 6" descr="button21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03" name="Text Box 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4104" name="Group 8"/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4105" name="Picture 9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06" name="Text Box 10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4107" name="Group 11"/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4108" name="Picture 12" descr="button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09" name="Text Box 1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5318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김동엽\Documents\교회\배경\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032-2-2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5126" name="Picture 6" descr="button21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27" name="Text Box 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5129" name="Picture 9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30" name="Text Box 10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5131" name="Group 11"/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5132" name="Picture 12" descr="button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33" name="Text Box 1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93034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김동엽\Documents\교회\배경\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032-3-1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49" name="Group 5"/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6150" name="Picture 6" descr="button21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51" name="Text Box 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6152" name="Group 8"/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6153" name="Picture 9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54" name="Text Box 10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6156" name="Picture 12" descr="button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57" name="Text Box 1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72505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김동엽\Documents\교회\배경\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032-3-2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173" name="Group 5"/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7174" name="Picture 6" descr="button21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75" name="Text Box 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</a:p>
          </p:txBody>
        </p:sp>
      </p:grpSp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7177" name="Picture 9" descr="button21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78" name="Text Box 10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</a:p>
          </p:txBody>
        </p:sp>
      </p:grpSp>
      <p:grpSp>
        <p:nvGrpSpPr>
          <p:cNvPr id="7179" name="Group 11"/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7180" name="Picture 12" descr="button2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81" name="Text Box 1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ko-KR" sz="200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551110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171400"/>
            <a:ext cx="9601066" cy="720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angle 17"/>
          <p:cNvSpPr/>
          <p:nvPr/>
        </p:nvSpPr>
        <p:spPr>
          <a:xfrm>
            <a:off x="4629150" y="3848100"/>
            <a:ext cx="446722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0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김현옥</a:t>
            </a:r>
            <a:r>
              <a:rPr lang="en-US" altLang="ko-KR" sz="60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 </a:t>
            </a:r>
            <a:r>
              <a:rPr lang="ko-KR" altLang="en-US" sz="44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장로</a:t>
            </a:r>
            <a:endParaRPr lang="en-US" sz="60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6101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" y="0"/>
            <a:ext cx="9135900" cy="6858000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4467225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성경봉독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S</a:t>
            </a:r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cripture</a:t>
            </a: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R</a:t>
            </a:r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eading</a:t>
            </a:r>
            <a:endParaRPr lang="en-US" altLang="ko-KR" sz="4800" b="1" i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8" name="Rectangle 17"/>
          <p:cNvSpPr/>
          <p:nvPr/>
        </p:nvSpPr>
        <p:spPr>
          <a:xfrm>
            <a:off x="899592" y="3429000"/>
            <a:ext cx="4752528" cy="218521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n-ea"/>
                <a:cs typeface="맑은 고딕 Semilight" panose="020B0502040204020203" pitchFamily="50" charset="-127"/>
              </a:rPr>
              <a:t>누가복음</a:t>
            </a:r>
            <a:endParaRPr lang="en-US" altLang="ko-KR" sz="48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n-ea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0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Arial Black" panose="020B0A04020102020204" pitchFamily="34" charset="0"/>
                <a:ea typeface="+mj-ea"/>
                <a:cs typeface="Times New Roman" panose="02020603050405020304" pitchFamily="18" charset="0"/>
              </a:rPr>
              <a:t>Luke</a:t>
            </a:r>
          </a:p>
          <a:p>
            <a:pPr algn="just"/>
            <a:r>
              <a:rPr 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12:35-48</a:t>
            </a:r>
            <a:endParaRPr lang="en-US" sz="48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15974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04"/>
            <a:ext cx="9144000" cy="6876704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446722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말씀선포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 S</a:t>
            </a:r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ermon</a:t>
            </a:r>
            <a:endParaRPr lang="en-US" altLang="ko-KR" sz="4800" b="1" i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5" name="Rectangle 17"/>
          <p:cNvSpPr/>
          <p:nvPr/>
        </p:nvSpPr>
        <p:spPr>
          <a:xfrm>
            <a:off x="250987" y="5545807"/>
            <a:ext cx="432101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현영한</a:t>
            </a:r>
            <a:r>
              <a:rPr lang="en-US" altLang="ko-KR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 </a:t>
            </a:r>
            <a:r>
              <a:rPr lang="ko-KR" altLang="en-US" sz="36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목사</a:t>
            </a:r>
            <a:endParaRPr lang="en-US" sz="48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987" y="2703038"/>
            <a:ext cx="583318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800" b="1" dirty="0">
                <a:solidFill>
                  <a:srgbClr val="F79646">
                    <a:lumMod val="60000"/>
                    <a:lumOff val="40000"/>
                  </a:srgb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지혜 있고 진실한 청지기</a:t>
            </a:r>
            <a:endParaRPr lang="en-US" altLang="ko-KR" sz="3800" b="1" dirty="0">
              <a:solidFill>
                <a:srgbClr val="F79646">
                  <a:lumMod val="60000"/>
                  <a:lumOff val="40000"/>
                </a:srgb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r>
              <a:rPr lang="en-US" altLang="ko-KR" sz="3800" b="1" i="1" dirty="0">
                <a:solidFill>
                  <a:srgbClr val="F79646">
                    <a:lumMod val="60000"/>
                    <a:lumOff val="40000"/>
                  </a:srgbClr>
                </a:solidFill>
                <a:latin typeface="Times New Roman" panose="02020603050405020304" pitchFamily="18" charset="0"/>
                <a:ea typeface="HY그래픽M" panose="02030600000101010101" pitchFamily="18" charset="-127"/>
                <a:cs typeface="Times New Roman" panose="02020603050405020304" pitchFamily="18" charset="0"/>
              </a:rPr>
              <a:t>The faithful and wise manager</a:t>
            </a:r>
            <a:endParaRPr lang="ko-KR" altLang="en-US" sz="3800" b="1" i="1" dirty="0">
              <a:solidFill>
                <a:srgbClr val="F79646">
                  <a:lumMod val="60000"/>
                  <a:lumOff val="40000"/>
                </a:srgbClr>
              </a:solidFill>
              <a:latin typeface="Times New Roman" panose="02020603050405020304" pitchFamily="18" charset="0"/>
              <a:ea typeface="HY그래픽M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3339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" y="0"/>
            <a:ext cx="9135900" cy="6858000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4467225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  헌금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O</a:t>
            </a:r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ffering</a:t>
            </a: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3119427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김동엽\Desktop\교회\PPT 배경\5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7" descr="새213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019" y="858839"/>
            <a:ext cx="8734425" cy="1266825"/>
          </a:xfrm>
          <a:prstGeom prst="rect">
            <a:avLst/>
          </a:prstGeom>
          <a:noFill/>
        </p:spPr>
      </p:pic>
      <p:pic>
        <p:nvPicPr>
          <p:cNvPr id="5" name="Picture 28" descr="새213-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019" y="2514602"/>
            <a:ext cx="8753475" cy="1238250"/>
          </a:xfrm>
          <a:prstGeom prst="rect">
            <a:avLst/>
          </a:prstGeom>
          <a:noFill/>
        </p:spPr>
      </p:pic>
      <p:pic>
        <p:nvPicPr>
          <p:cNvPr id="2050" name="Picture 2" descr="C:\Users\김동엽\Desktop\Picture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55" y="260648"/>
            <a:ext cx="3595687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김동엽\Desktop\Picture2.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38" y="1911351"/>
            <a:ext cx="8728075" cy="1011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김동엽\Desktop\Picture2.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76" y="3500768"/>
            <a:ext cx="8618537" cy="101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2041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04"/>
            <a:ext cx="9144000" cy="6876704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4467225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헌금기도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 O</a:t>
            </a:r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ffering</a:t>
            </a:r>
          </a:p>
          <a:p>
            <a:pPr algn="just"/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 Prayer</a:t>
            </a:r>
            <a:endParaRPr lang="en-US" altLang="ko-KR" sz="4800" b="1" i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5" name="Rectangle 17"/>
          <p:cNvSpPr/>
          <p:nvPr/>
        </p:nvSpPr>
        <p:spPr>
          <a:xfrm>
            <a:off x="250987" y="5545807"/>
            <a:ext cx="432101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현영한</a:t>
            </a:r>
            <a:r>
              <a:rPr lang="en-US" altLang="ko-KR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 </a:t>
            </a:r>
            <a:r>
              <a:rPr lang="ko-KR" altLang="en-US" sz="36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목사</a:t>
            </a:r>
            <a:endParaRPr lang="en-US" sz="48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0306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5384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446722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  광고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A</a:t>
            </a:r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nnouncements</a:t>
            </a:r>
            <a:endParaRPr lang="en-US" altLang="ko-KR" sz="4800" b="1" i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5" name="Rectangle 17"/>
          <p:cNvSpPr/>
          <p:nvPr/>
        </p:nvSpPr>
        <p:spPr>
          <a:xfrm>
            <a:off x="250987" y="5545807"/>
            <a:ext cx="432101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현영한</a:t>
            </a:r>
            <a:r>
              <a:rPr lang="en-US" altLang="ko-KR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 </a:t>
            </a:r>
            <a:r>
              <a:rPr lang="ko-KR" altLang="en-US" sz="36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목사</a:t>
            </a:r>
            <a:endParaRPr lang="en-US" sz="48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48642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04"/>
            <a:ext cx="9144000" cy="6876704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566940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헌신</a:t>
            </a:r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의 </a:t>
            </a:r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찬송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D</a:t>
            </a:r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edication</a:t>
            </a:r>
          </a:p>
          <a:p>
            <a:pPr algn="just"/>
            <a:r>
              <a:rPr lang="en-US" altLang="ko-KR" sz="4800" b="1" i="1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Song</a:t>
            </a:r>
            <a:endParaRPr lang="en-US" altLang="ko-KR" sz="4800" b="1" i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5" name="Rectangle 17"/>
          <p:cNvSpPr/>
          <p:nvPr/>
        </p:nvSpPr>
        <p:spPr>
          <a:xfrm>
            <a:off x="270750" y="4797152"/>
            <a:ext cx="432101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찬송가</a:t>
            </a:r>
            <a:endParaRPr lang="en-US" altLang="ko-KR" sz="48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  <a:p>
            <a:pPr algn="ctr"/>
            <a:r>
              <a:rPr 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341</a:t>
            </a:r>
            <a:r>
              <a:rPr lang="en-US" sz="4800" b="1" cap="all" spc="0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 </a:t>
            </a:r>
            <a:r>
              <a:rPr lang="ko-KR" altLang="en-US" sz="4800" b="1" cap="all" spc="0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장</a:t>
            </a:r>
            <a:endParaRPr lang="en-US" sz="48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7790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341-1-1">
            <a:extLst>
              <a:ext uri="{FF2B5EF4-FFF2-40B4-BE49-F238E27FC236}">
                <a16:creationId xmlns:a16="http://schemas.microsoft.com/office/drawing/2014/main" id="{DC31618C-A38C-4604-AD73-1BC89E70F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7" name="Group 5">
            <a:extLst>
              <a:ext uri="{FF2B5EF4-FFF2-40B4-BE49-F238E27FC236}">
                <a16:creationId xmlns:a16="http://schemas.microsoft.com/office/drawing/2014/main" id="{346F4C84-E355-41DC-A9A7-DC0A2DA3C2F5}"/>
              </a:ext>
            </a:extLst>
          </p:cNvPr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1034" name="Picture 6" descr="button21">
              <a:hlinkClick r:id="rId3" action="ppaction://hlinksldjump"/>
              <a:extLst>
                <a:ext uri="{FF2B5EF4-FFF2-40B4-BE49-F238E27FC236}">
                  <a16:creationId xmlns:a16="http://schemas.microsoft.com/office/drawing/2014/main" id="{CCB41B82-61B9-4B8F-9A6C-3952BBBF51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5" name="Text Box 7">
              <a:hlinkClick r:id="rId3" action="ppaction://hlinksldjump"/>
              <a:extLst>
                <a:ext uri="{FF2B5EF4-FFF2-40B4-BE49-F238E27FC236}">
                  <a16:creationId xmlns:a16="http://schemas.microsoft.com/office/drawing/2014/main" id="{09CF42E2-7615-4DCB-A951-4EF4A174E0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3</a:t>
              </a:r>
            </a:p>
          </p:txBody>
        </p:sp>
      </p:grpSp>
      <p:grpSp>
        <p:nvGrpSpPr>
          <p:cNvPr id="1028" name="Group 8">
            <a:extLst>
              <a:ext uri="{FF2B5EF4-FFF2-40B4-BE49-F238E27FC236}">
                <a16:creationId xmlns:a16="http://schemas.microsoft.com/office/drawing/2014/main" id="{50EEB2BA-2435-4A6B-B59C-34FAB660F250}"/>
              </a:ext>
            </a:extLst>
          </p:cNvPr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1032" name="Picture 9" descr="button21">
              <a:hlinkClick r:id="rId5" action="ppaction://hlinksldjump"/>
              <a:extLst>
                <a:ext uri="{FF2B5EF4-FFF2-40B4-BE49-F238E27FC236}">
                  <a16:creationId xmlns:a16="http://schemas.microsoft.com/office/drawing/2014/main" id="{264BA398-8065-47EF-953E-56FF40F710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3" name="Text Box 10">
              <a:hlinkClick r:id="rId5" action="ppaction://hlinksldjump"/>
              <a:extLst>
                <a:ext uri="{FF2B5EF4-FFF2-40B4-BE49-F238E27FC236}">
                  <a16:creationId xmlns:a16="http://schemas.microsoft.com/office/drawing/2014/main" id="{38EAA3F5-9830-4355-B75E-4001D2A2BD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2</a:t>
              </a:r>
            </a:p>
          </p:txBody>
        </p:sp>
      </p:grpSp>
      <p:grpSp>
        <p:nvGrpSpPr>
          <p:cNvPr id="1029" name="Group 11">
            <a:extLst>
              <a:ext uri="{FF2B5EF4-FFF2-40B4-BE49-F238E27FC236}">
                <a16:creationId xmlns:a16="http://schemas.microsoft.com/office/drawing/2014/main" id="{DCF81C87-A88E-4816-9F65-732F32B083C7}"/>
              </a:ext>
            </a:extLst>
          </p:cNvPr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1030" name="Picture 12" descr="button21">
              <a:hlinkClick r:id="rId6" action="ppaction://hlinksldjump"/>
              <a:extLst>
                <a:ext uri="{FF2B5EF4-FFF2-40B4-BE49-F238E27FC236}">
                  <a16:creationId xmlns:a16="http://schemas.microsoft.com/office/drawing/2014/main" id="{8D7D16D0-BA8A-4788-B918-EE8092BF1F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1" name="Text Box 13">
              <a:hlinkClick r:id="rId6" action="ppaction://hlinksldjump"/>
              <a:extLst>
                <a:ext uri="{FF2B5EF4-FFF2-40B4-BE49-F238E27FC236}">
                  <a16:creationId xmlns:a16="http://schemas.microsoft.com/office/drawing/2014/main" id="{8009566C-EA8A-4F90-8BA7-EF18A4EBB6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341-1-2 copy">
            <a:extLst>
              <a:ext uri="{FF2B5EF4-FFF2-40B4-BE49-F238E27FC236}">
                <a16:creationId xmlns:a16="http://schemas.microsoft.com/office/drawing/2014/main" id="{8CA03B7F-10D8-4977-AB4B-749BA778E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1" name="Group 5">
            <a:extLst>
              <a:ext uri="{FF2B5EF4-FFF2-40B4-BE49-F238E27FC236}">
                <a16:creationId xmlns:a16="http://schemas.microsoft.com/office/drawing/2014/main" id="{6EE53223-0F53-44B6-A4F0-117C1A3E2ECB}"/>
              </a:ext>
            </a:extLst>
          </p:cNvPr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2058" name="Picture 6" descr="button21">
              <a:hlinkClick r:id="rId3" action="ppaction://hlinksldjump"/>
              <a:extLst>
                <a:ext uri="{FF2B5EF4-FFF2-40B4-BE49-F238E27FC236}">
                  <a16:creationId xmlns:a16="http://schemas.microsoft.com/office/drawing/2014/main" id="{9331C149-061A-49E8-B983-E887214010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9" name="Text Box 7">
              <a:hlinkClick r:id="rId3" action="ppaction://hlinksldjump"/>
              <a:extLst>
                <a:ext uri="{FF2B5EF4-FFF2-40B4-BE49-F238E27FC236}">
                  <a16:creationId xmlns:a16="http://schemas.microsoft.com/office/drawing/2014/main" id="{6D401834-D837-4108-AE05-4371505025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3</a:t>
              </a:r>
            </a:p>
          </p:txBody>
        </p:sp>
      </p:grpSp>
      <p:grpSp>
        <p:nvGrpSpPr>
          <p:cNvPr id="2052" name="Group 8">
            <a:extLst>
              <a:ext uri="{FF2B5EF4-FFF2-40B4-BE49-F238E27FC236}">
                <a16:creationId xmlns:a16="http://schemas.microsoft.com/office/drawing/2014/main" id="{3A7B288A-CE67-415D-AEC1-0C9D162E29DF}"/>
              </a:ext>
            </a:extLst>
          </p:cNvPr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2056" name="Picture 9" descr="button21">
              <a:hlinkClick r:id="rId5" action="ppaction://hlinksldjump"/>
              <a:extLst>
                <a:ext uri="{FF2B5EF4-FFF2-40B4-BE49-F238E27FC236}">
                  <a16:creationId xmlns:a16="http://schemas.microsoft.com/office/drawing/2014/main" id="{0426C281-59BD-40BA-918C-B48FF2AB1D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7" name="Text Box 10">
              <a:hlinkClick r:id="rId5" action="ppaction://hlinksldjump"/>
              <a:extLst>
                <a:ext uri="{FF2B5EF4-FFF2-40B4-BE49-F238E27FC236}">
                  <a16:creationId xmlns:a16="http://schemas.microsoft.com/office/drawing/2014/main" id="{EAD34D48-DDBB-4F46-97FA-A8DADF11F7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2</a:t>
              </a:r>
            </a:p>
          </p:txBody>
        </p:sp>
      </p:grpSp>
      <p:grpSp>
        <p:nvGrpSpPr>
          <p:cNvPr id="2053" name="Group 14">
            <a:extLst>
              <a:ext uri="{FF2B5EF4-FFF2-40B4-BE49-F238E27FC236}">
                <a16:creationId xmlns:a16="http://schemas.microsoft.com/office/drawing/2014/main" id="{556A570C-8588-4FD0-BFB5-BD050E6398A1}"/>
              </a:ext>
            </a:extLst>
          </p:cNvPr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2054" name="Picture 15" descr="button21">
              <a:hlinkClick r:id="rId6" action="ppaction://hlinksldjump"/>
              <a:extLst>
                <a:ext uri="{FF2B5EF4-FFF2-40B4-BE49-F238E27FC236}">
                  <a16:creationId xmlns:a16="http://schemas.microsoft.com/office/drawing/2014/main" id="{2D2E3895-7B19-40B3-A407-204ADE068C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5" name="Text Box 16">
              <a:hlinkClick r:id="rId6" action="ppaction://hlinksldjump"/>
              <a:extLst>
                <a:ext uri="{FF2B5EF4-FFF2-40B4-BE49-F238E27FC236}">
                  <a16:creationId xmlns:a16="http://schemas.microsoft.com/office/drawing/2014/main" id="{38F829DB-B5B7-4D0F-9665-38444E52E7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341-2-1 copy">
            <a:extLst>
              <a:ext uri="{FF2B5EF4-FFF2-40B4-BE49-F238E27FC236}">
                <a16:creationId xmlns:a16="http://schemas.microsoft.com/office/drawing/2014/main" id="{0ED47D24-D7AE-4AF4-81E5-8E0C727BE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Group 5">
            <a:extLst>
              <a:ext uri="{FF2B5EF4-FFF2-40B4-BE49-F238E27FC236}">
                <a16:creationId xmlns:a16="http://schemas.microsoft.com/office/drawing/2014/main" id="{085D6574-CEA3-45DE-8401-66F395D156F5}"/>
              </a:ext>
            </a:extLst>
          </p:cNvPr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3082" name="Picture 6" descr="button21">
              <a:hlinkClick r:id="rId3" action="ppaction://hlinksldjump"/>
              <a:extLst>
                <a:ext uri="{FF2B5EF4-FFF2-40B4-BE49-F238E27FC236}">
                  <a16:creationId xmlns:a16="http://schemas.microsoft.com/office/drawing/2014/main" id="{3AB328E2-D77E-45EC-A02A-3FDE360518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3" name="Text Box 7">
              <a:hlinkClick r:id="rId3" action="ppaction://hlinksldjump"/>
              <a:extLst>
                <a:ext uri="{FF2B5EF4-FFF2-40B4-BE49-F238E27FC236}">
                  <a16:creationId xmlns:a16="http://schemas.microsoft.com/office/drawing/2014/main" id="{CBC926AB-8B4C-4C3F-B1D5-4027345B60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3</a:t>
              </a:r>
            </a:p>
          </p:txBody>
        </p:sp>
      </p:grpSp>
      <p:grpSp>
        <p:nvGrpSpPr>
          <p:cNvPr id="3076" name="Group 8">
            <a:extLst>
              <a:ext uri="{FF2B5EF4-FFF2-40B4-BE49-F238E27FC236}">
                <a16:creationId xmlns:a16="http://schemas.microsoft.com/office/drawing/2014/main" id="{F98C2D10-418B-4F64-8121-CF9C7B5DD240}"/>
              </a:ext>
            </a:extLst>
          </p:cNvPr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3080" name="Picture 9" descr="button21">
              <a:hlinkClick r:id="rId5" action="ppaction://hlinksldjump"/>
              <a:extLst>
                <a:ext uri="{FF2B5EF4-FFF2-40B4-BE49-F238E27FC236}">
                  <a16:creationId xmlns:a16="http://schemas.microsoft.com/office/drawing/2014/main" id="{D998E420-3B43-4CFA-9C9C-C893164A31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1" name="Text Box 10">
              <a:hlinkClick r:id="rId5" action="ppaction://hlinksldjump"/>
              <a:extLst>
                <a:ext uri="{FF2B5EF4-FFF2-40B4-BE49-F238E27FC236}">
                  <a16:creationId xmlns:a16="http://schemas.microsoft.com/office/drawing/2014/main" id="{854004B7-839F-4C7C-ACD4-1FC70D23DA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2</a:t>
              </a:r>
            </a:p>
          </p:txBody>
        </p:sp>
      </p:grpSp>
      <p:grpSp>
        <p:nvGrpSpPr>
          <p:cNvPr id="3077" name="Group 11">
            <a:extLst>
              <a:ext uri="{FF2B5EF4-FFF2-40B4-BE49-F238E27FC236}">
                <a16:creationId xmlns:a16="http://schemas.microsoft.com/office/drawing/2014/main" id="{6D83FB48-6D39-4881-ABEA-1CA192541BC8}"/>
              </a:ext>
            </a:extLst>
          </p:cNvPr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3078" name="Picture 12" descr="button21">
              <a:hlinkClick r:id="rId6" action="ppaction://hlinksldjump"/>
              <a:extLst>
                <a:ext uri="{FF2B5EF4-FFF2-40B4-BE49-F238E27FC236}">
                  <a16:creationId xmlns:a16="http://schemas.microsoft.com/office/drawing/2014/main" id="{1CD9262C-98C1-4F38-AF43-18F880D3C7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9" name="Text Box 13">
              <a:hlinkClick r:id="rId6" action="ppaction://hlinksldjump"/>
              <a:extLst>
                <a:ext uri="{FF2B5EF4-FFF2-40B4-BE49-F238E27FC236}">
                  <a16:creationId xmlns:a16="http://schemas.microsoft.com/office/drawing/2014/main" id="{C1177263-240C-4F2E-977D-8EABBD77C9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341-2-2 copy">
            <a:extLst>
              <a:ext uri="{FF2B5EF4-FFF2-40B4-BE49-F238E27FC236}">
                <a16:creationId xmlns:a16="http://schemas.microsoft.com/office/drawing/2014/main" id="{1DFDD708-BF17-4FEF-A8FB-D158D2CE2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9" name="Group 5">
            <a:extLst>
              <a:ext uri="{FF2B5EF4-FFF2-40B4-BE49-F238E27FC236}">
                <a16:creationId xmlns:a16="http://schemas.microsoft.com/office/drawing/2014/main" id="{491E87A2-469B-43F4-868E-F0B3ACA9D7E5}"/>
              </a:ext>
            </a:extLst>
          </p:cNvPr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4106" name="Picture 6" descr="button21">
              <a:hlinkClick r:id="rId3" action="ppaction://hlinksldjump"/>
              <a:extLst>
                <a:ext uri="{FF2B5EF4-FFF2-40B4-BE49-F238E27FC236}">
                  <a16:creationId xmlns:a16="http://schemas.microsoft.com/office/drawing/2014/main" id="{EC2BD935-8521-45AE-B56D-0B3B7C408F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7" name="Text Box 7">
              <a:hlinkClick r:id="rId3" action="ppaction://hlinksldjump"/>
              <a:extLst>
                <a:ext uri="{FF2B5EF4-FFF2-40B4-BE49-F238E27FC236}">
                  <a16:creationId xmlns:a16="http://schemas.microsoft.com/office/drawing/2014/main" id="{FACB7300-4F0F-47E1-8387-2CF2BB68FB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3</a:t>
              </a:r>
            </a:p>
          </p:txBody>
        </p:sp>
      </p:grpSp>
      <p:grpSp>
        <p:nvGrpSpPr>
          <p:cNvPr id="4100" name="Group 8">
            <a:extLst>
              <a:ext uri="{FF2B5EF4-FFF2-40B4-BE49-F238E27FC236}">
                <a16:creationId xmlns:a16="http://schemas.microsoft.com/office/drawing/2014/main" id="{3EC5AC6C-FF7E-4F16-8B78-1CF163CD2C2B}"/>
              </a:ext>
            </a:extLst>
          </p:cNvPr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4104" name="Picture 9" descr="button21">
              <a:hlinkClick r:id="rId5" action="ppaction://hlinksldjump"/>
              <a:extLst>
                <a:ext uri="{FF2B5EF4-FFF2-40B4-BE49-F238E27FC236}">
                  <a16:creationId xmlns:a16="http://schemas.microsoft.com/office/drawing/2014/main" id="{D09924D4-A523-4D68-9EB6-7C81B06927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5" name="Text Box 10">
              <a:hlinkClick r:id="rId5" action="ppaction://hlinksldjump"/>
              <a:extLst>
                <a:ext uri="{FF2B5EF4-FFF2-40B4-BE49-F238E27FC236}">
                  <a16:creationId xmlns:a16="http://schemas.microsoft.com/office/drawing/2014/main" id="{6A7FFF26-962C-4D53-A683-D24C7CD627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2</a:t>
              </a:r>
            </a:p>
          </p:txBody>
        </p:sp>
      </p:grpSp>
      <p:grpSp>
        <p:nvGrpSpPr>
          <p:cNvPr id="4101" name="Group 14">
            <a:extLst>
              <a:ext uri="{FF2B5EF4-FFF2-40B4-BE49-F238E27FC236}">
                <a16:creationId xmlns:a16="http://schemas.microsoft.com/office/drawing/2014/main" id="{155FB4A6-D0A6-46BC-88C5-544D291664D2}"/>
              </a:ext>
            </a:extLst>
          </p:cNvPr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4102" name="Picture 15" descr="button21">
              <a:hlinkClick r:id="rId6" action="ppaction://hlinksldjump"/>
              <a:extLst>
                <a:ext uri="{FF2B5EF4-FFF2-40B4-BE49-F238E27FC236}">
                  <a16:creationId xmlns:a16="http://schemas.microsoft.com/office/drawing/2014/main" id="{2CCF8F4B-5316-40CA-BB3B-524E92D90F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3" name="Text Box 16">
              <a:hlinkClick r:id="rId6" action="ppaction://hlinksldjump"/>
              <a:extLst>
                <a:ext uri="{FF2B5EF4-FFF2-40B4-BE49-F238E27FC236}">
                  <a16:creationId xmlns:a16="http://schemas.microsoft.com/office/drawing/2014/main" id="{E2D721A6-7DD0-4410-B2FE-A6D3E29961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341-3-1 copy">
            <a:extLst>
              <a:ext uri="{FF2B5EF4-FFF2-40B4-BE49-F238E27FC236}">
                <a16:creationId xmlns:a16="http://schemas.microsoft.com/office/drawing/2014/main" id="{1D6C4A34-3E86-40C4-A69D-4750684A5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3" name="Group 5">
            <a:extLst>
              <a:ext uri="{FF2B5EF4-FFF2-40B4-BE49-F238E27FC236}">
                <a16:creationId xmlns:a16="http://schemas.microsoft.com/office/drawing/2014/main" id="{7F0C792F-3707-4C99-9C48-A8E269C01DB9}"/>
              </a:ext>
            </a:extLst>
          </p:cNvPr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5130" name="Picture 6" descr="button21">
              <a:hlinkClick r:id="rId3" action="ppaction://hlinksldjump"/>
              <a:extLst>
                <a:ext uri="{FF2B5EF4-FFF2-40B4-BE49-F238E27FC236}">
                  <a16:creationId xmlns:a16="http://schemas.microsoft.com/office/drawing/2014/main" id="{AD0AC696-5DB0-40EF-B5EF-E719A6CC2E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 Box 7">
              <a:hlinkClick r:id="rId3" action="ppaction://hlinksldjump"/>
              <a:extLst>
                <a:ext uri="{FF2B5EF4-FFF2-40B4-BE49-F238E27FC236}">
                  <a16:creationId xmlns:a16="http://schemas.microsoft.com/office/drawing/2014/main" id="{9C9644BB-02E4-4CA9-8689-77AC6C9E97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3</a:t>
              </a:r>
            </a:p>
          </p:txBody>
        </p:sp>
      </p:grpSp>
      <p:grpSp>
        <p:nvGrpSpPr>
          <p:cNvPr id="5124" name="Group 8">
            <a:extLst>
              <a:ext uri="{FF2B5EF4-FFF2-40B4-BE49-F238E27FC236}">
                <a16:creationId xmlns:a16="http://schemas.microsoft.com/office/drawing/2014/main" id="{38BAD4B0-7374-4923-A3ED-DC3C9E464243}"/>
              </a:ext>
            </a:extLst>
          </p:cNvPr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5128" name="Picture 9" descr="button21">
              <a:hlinkClick r:id="rId5" action="ppaction://hlinksldjump"/>
              <a:extLst>
                <a:ext uri="{FF2B5EF4-FFF2-40B4-BE49-F238E27FC236}">
                  <a16:creationId xmlns:a16="http://schemas.microsoft.com/office/drawing/2014/main" id="{5B31A29E-4EBC-46BB-B741-19C6C89CAA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9" name="Text Box 10">
              <a:hlinkClick r:id="rId5" action="ppaction://hlinksldjump"/>
              <a:extLst>
                <a:ext uri="{FF2B5EF4-FFF2-40B4-BE49-F238E27FC236}">
                  <a16:creationId xmlns:a16="http://schemas.microsoft.com/office/drawing/2014/main" id="{EB07D881-15C5-49DE-A989-0E8256A785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2</a:t>
              </a:r>
            </a:p>
          </p:txBody>
        </p:sp>
      </p:grpSp>
      <p:grpSp>
        <p:nvGrpSpPr>
          <p:cNvPr id="5125" name="Group 14">
            <a:extLst>
              <a:ext uri="{FF2B5EF4-FFF2-40B4-BE49-F238E27FC236}">
                <a16:creationId xmlns:a16="http://schemas.microsoft.com/office/drawing/2014/main" id="{7E58AB2B-EF2A-4ABC-AED7-4794ABCBBEF6}"/>
              </a:ext>
            </a:extLst>
          </p:cNvPr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5126" name="Picture 15" descr="button21">
              <a:hlinkClick r:id="rId6" action="ppaction://hlinksldjump"/>
              <a:extLst>
                <a:ext uri="{FF2B5EF4-FFF2-40B4-BE49-F238E27FC236}">
                  <a16:creationId xmlns:a16="http://schemas.microsoft.com/office/drawing/2014/main" id="{53C19CE4-7B8A-42FE-BF54-6F6C1FFFCE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7" name="Text Box 16">
              <a:hlinkClick r:id="rId6" action="ppaction://hlinksldjump"/>
              <a:extLst>
                <a:ext uri="{FF2B5EF4-FFF2-40B4-BE49-F238E27FC236}">
                  <a16:creationId xmlns:a16="http://schemas.microsoft.com/office/drawing/2014/main" id="{C1336587-7BCB-46DD-A761-56450BC26A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341-3-2 copy">
            <a:extLst>
              <a:ext uri="{FF2B5EF4-FFF2-40B4-BE49-F238E27FC236}">
                <a16:creationId xmlns:a16="http://schemas.microsoft.com/office/drawing/2014/main" id="{53B62AA0-7BD7-49DD-952B-755B88DFF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7" name="Group 5">
            <a:extLst>
              <a:ext uri="{FF2B5EF4-FFF2-40B4-BE49-F238E27FC236}">
                <a16:creationId xmlns:a16="http://schemas.microsoft.com/office/drawing/2014/main" id="{26B7A00D-4038-4071-B664-F6131BFCC5DE}"/>
              </a:ext>
            </a:extLst>
          </p:cNvPr>
          <p:cNvGrpSpPr>
            <a:grpSpLocks/>
          </p:cNvGrpSpPr>
          <p:nvPr/>
        </p:nvGrpSpPr>
        <p:grpSpPr bwMode="auto">
          <a:xfrm>
            <a:off x="8396288" y="6310313"/>
            <a:ext cx="423862" cy="431800"/>
            <a:chOff x="5289" y="3975"/>
            <a:chExt cx="267" cy="272"/>
          </a:xfrm>
        </p:grpSpPr>
        <p:pic>
          <p:nvPicPr>
            <p:cNvPr id="6154" name="Picture 6" descr="button21">
              <a:hlinkClick r:id="rId3" action="ppaction://hlinksldjump"/>
              <a:extLst>
                <a:ext uri="{FF2B5EF4-FFF2-40B4-BE49-F238E27FC236}">
                  <a16:creationId xmlns:a16="http://schemas.microsoft.com/office/drawing/2014/main" id="{025C3A45-BC14-4FF1-B8BA-E51EABD50B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5" name="Text Box 7">
              <a:hlinkClick r:id="rId3" action="ppaction://hlinksldjump"/>
              <a:extLst>
                <a:ext uri="{FF2B5EF4-FFF2-40B4-BE49-F238E27FC236}">
                  <a16:creationId xmlns:a16="http://schemas.microsoft.com/office/drawing/2014/main" id="{5350058E-148E-4E5C-B619-68E11C1628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3</a:t>
              </a:r>
            </a:p>
          </p:txBody>
        </p:sp>
      </p:grpSp>
      <p:grpSp>
        <p:nvGrpSpPr>
          <p:cNvPr id="6148" name="Group 8">
            <a:extLst>
              <a:ext uri="{FF2B5EF4-FFF2-40B4-BE49-F238E27FC236}">
                <a16:creationId xmlns:a16="http://schemas.microsoft.com/office/drawing/2014/main" id="{5EDD74B3-4D9F-4A36-A1F0-E79569B8CFC1}"/>
              </a:ext>
            </a:extLst>
          </p:cNvPr>
          <p:cNvGrpSpPr>
            <a:grpSpLocks/>
          </p:cNvGrpSpPr>
          <p:nvPr/>
        </p:nvGrpSpPr>
        <p:grpSpPr bwMode="auto">
          <a:xfrm>
            <a:off x="7961313" y="6310313"/>
            <a:ext cx="423862" cy="431800"/>
            <a:chOff x="5289" y="3975"/>
            <a:chExt cx="267" cy="272"/>
          </a:xfrm>
        </p:grpSpPr>
        <p:pic>
          <p:nvPicPr>
            <p:cNvPr id="6152" name="Picture 9" descr="button21">
              <a:hlinkClick r:id="rId5" action="ppaction://hlinksldjump"/>
              <a:extLst>
                <a:ext uri="{FF2B5EF4-FFF2-40B4-BE49-F238E27FC236}">
                  <a16:creationId xmlns:a16="http://schemas.microsoft.com/office/drawing/2014/main" id="{711784EF-06DA-40ED-84A1-90A5A5128B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 Box 10">
              <a:hlinkClick r:id="rId5" action="ppaction://hlinksldjump"/>
              <a:extLst>
                <a:ext uri="{FF2B5EF4-FFF2-40B4-BE49-F238E27FC236}">
                  <a16:creationId xmlns:a16="http://schemas.microsoft.com/office/drawing/2014/main" id="{72F37B9B-65D9-450E-987F-339A1EDFFC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2</a:t>
              </a:r>
            </a:p>
          </p:txBody>
        </p:sp>
      </p:grpSp>
      <p:grpSp>
        <p:nvGrpSpPr>
          <p:cNvPr id="6149" name="Group 14">
            <a:extLst>
              <a:ext uri="{FF2B5EF4-FFF2-40B4-BE49-F238E27FC236}">
                <a16:creationId xmlns:a16="http://schemas.microsoft.com/office/drawing/2014/main" id="{EBB24B54-7EB9-4D54-AFF8-AFE25C685785}"/>
              </a:ext>
            </a:extLst>
          </p:cNvPr>
          <p:cNvGrpSpPr>
            <a:grpSpLocks/>
          </p:cNvGrpSpPr>
          <p:nvPr/>
        </p:nvGrpSpPr>
        <p:grpSpPr bwMode="auto">
          <a:xfrm>
            <a:off x="7527925" y="6310313"/>
            <a:ext cx="423863" cy="431800"/>
            <a:chOff x="5289" y="3975"/>
            <a:chExt cx="267" cy="272"/>
          </a:xfrm>
        </p:grpSpPr>
        <p:pic>
          <p:nvPicPr>
            <p:cNvPr id="6150" name="Picture 15" descr="button21">
              <a:hlinkClick r:id="rId6" action="ppaction://hlinksldjump"/>
              <a:extLst>
                <a:ext uri="{FF2B5EF4-FFF2-40B4-BE49-F238E27FC236}">
                  <a16:creationId xmlns:a16="http://schemas.microsoft.com/office/drawing/2014/main" id="{2C0FD81F-C6BD-4E96-9FFE-FD59ECC35F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" y="3975"/>
              <a:ext cx="26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1" name="Text Box 16">
              <a:hlinkClick r:id="rId6" action="ppaction://hlinksldjump"/>
              <a:extLst>
                <a:ext uri="{FF2B5EF4-FFF2-40B4-BE49-F238E27FC236}">
                  <a16:creationId xmlns:a16="http://schemas.microsoft.com/office/drawing/2014/main" id="{4A9E744A-46D5-4759-8AA8-CD86FDBE6F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6" y="4010"/>
              <a:ext cx="10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34" charset="-127"/>
                  <a:ea typeface="굴림" panose="020B0600000101010101" pitchFamily="34" charset="-127"/>
                </a:defRPr>
              </a:lvl9pPr>
            </a:lstStyle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rPr>
                <a:t>1</a:t>
              </a:r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04"/>
            <a:ext cx="9144000" cy="6876704"/>
          </a:xfrm>
          <a:prstGeom prst="rect">
            <a:avLst/>
          </a:prstGeom>
        </p:spPr>
      </p:pic>
      <p:sp>
        <p:nvSpPr>
          <p:cNvPr id="4" name="Rectangle 17"/>
          <p:cNvSpPr/>
          <p:nvPr/>
        </p:nvSpPr>
        <p:spPr>
          <a:xfrm>
            <a:off x="270750" y="560487"/>
            <a:ext cx="446722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ko-KR" altLang="en-US" sz="72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바탕체" panose="02030609000101010101" pitchFamily="17" charset="-127"/>
                <a:ea typeface="바탕체" panose="02030609000101010101" pitchFamily="17" charset="-127"/>
                <a:cs typeface="맑은 고딕 Semilight" panose="020B0502040204020203" pitchFamily="50" charset="-127"/>
              </a:rPr>
              <a:t>  축도</a:t>
            </a:r>
            <a:endParaRPr lang="en-US" altLang="ko-KR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바탕체" panose="02030609000101010101" pitchFamily="17" charset="-127"/>
              <a:ea typeface="바탕체" panose="02030609000101010101" pitchFamily="17" charset="-127"/>
              <a:cs typeface="맑은 고딕 Semilight" panose="020B0502040204020203" pitchFamily="50" charset="-127"/>
            </a:endParaRPr>
          </a:p>
          <a:p>
            <a:pPr algn="just"/>
            <a:r>
              <a:rPr lang="en-US" altLang="ko-KR" sz="4800" b="1" i="1" cap="all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     B</a:t>
            </a:r>
            <a:r>
              <a:rPr lang="en-US" altLang="ko-KR" sz="4800" b="1" i="1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88900" stA="15000" endPos="35000" dist="25400" dir="5400000" sy="-100000" algn="bl" rotWithShape="0"/>
                </a:effectLst>
                <a:latin typeface="Times New Roman" panose="02020603050405020304" pitchFamily="18" charset="0"/>
                <a:ea typeface="바탕체" panose="02030609000101010101" pitchFamily="17" charset="-127"/>
                <a:cs typeface="Times New Roman" panose="02020603050405020304" pitchFamily="18" charset="0"/>
              </a:rPr>
              <a:t>lessing</a:t>
            </a:r>
            <a:endParaRPr lang="en-US" altLang="ko-KR" sz="4800" b="1" i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88900" stA="15000" endPos="35000" dist="25400" dir="5400000" sy="-100000" algn="bl" rotWithShape="0"/>
              </a:effectLst>
              <a:latin typeface="Times New Roman" panose="02020603050405020304" pitchFamily="18" charset="0"/>
              <a:ea typeface="바탕체" panose="02030609000101010101" pitchFamily="17" charset="-127"/>
              <a:cs typeface="Times New Roman" panose="02020603050405020304" pitchFamily="18" charset="0"/>
            </a:endParaRPr>
          </a:p>
        </p:txBody>
      </p:sp>
      <p:sp>
        <p:nvSpPr>
          <p:cNvPr id="5" name="Rectangle 17"/>
          <p:cNvSpPr/>
          <p:nvPr/>
        </p:nvSpPr>
        <p:spPr>
          <a:xfrm>
            <a:off x="250987" y="5545807"/>
            <a:ext cx="432101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현영한</a:t>
            </a:r>
            <a:r>
              <a:rPr lang="en-US" altLang="ko-KR" sz="48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 </a:t>
            </a:r>
            <a:r>
              <a:rPr lang="ko-KR" altLang="en-US" sz="3600" b="1" cap="all" dirty="0">
                <a:ln w="900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  <a:reflection blurRad="88900" stA="15000" endPos="35000" dist="25400" dir="5400000" sy="-100000" algn="bl" rotWithShape="0"/>
                </a:effectLst>
                <a:latin typeface="+mj-ea"/>
                <a:ea typeface="+mj-ea"/>
                <a:cs typeface="맑은 고딕 Semilight" panose="020B0502040204020203" pitchFamily="50" charset="-127"/>
              </a:rPr>
              <a:t>목사</a:t>
            </a:r>
            <a:endParaRPr lang="en-US" sz="4800" b="1" cap="all" spc="0" dirty="0">
              <a:ln w="900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  <a:reflection blurRad="88900" stA="15000" endPos="35000" dist="25400" dir="5400000" sy="-100000" algn="bl" rotWithShape="0"/>
              </a:effectLst>
              <a:latin typeface="+mj-ea"/>
              <a:ea typeface="+mj-ea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0779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3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4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5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7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8_디자인 사용자 지정">
  <a:themeElements>
    <a:clrScheme name="2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9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116</Words>
  <Application>Microsoft Office PowerPoint</Application>
  <PresentationFormat>On-screen Show (4:3)</PresentationFormat>
  <Paragraphs>78</Paragraphs>
  <Slides>33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22</vt:i4>
      </vt:variant>
      <vt:variant>
        <vt:lpstr>Slide Titles</vt:lpstr>
      </vt:variant>
      <vt:variant>
        <vt:i4>33</vt:i4>
      </vt:variant>
    </vt:vector>
  </HeadingPairs>
  <TitlesOfParts>
    <vt:vector size="64" baseType="lpstr">
      <vt:lpstr>바탕체</vt:lpstr>
      <vt:lpstr>굴림</vt:lpstr>
      <vt:lpstr>궁서체</vt:lpstr>
      <vt:lpstr>HY견고딕</vt:lpstr>
      <vt:lpstr>맑은 고딕</vt:lpstr>
      <vt:lpstr>Arial</vt:lpstr>
      <vt:lpstr>Arial Black</vt:lpstr>
      <vt:lpstr>Calibri</vt:lpstr>
      <vt:lpstr>Times New Roman</vt:lpstr>
      <vt:lpstr>Office Theme</vt:lpstr>
      <vt:lpstr>2_디자인 사용자 지정</vt:lpstr>
      <vt:lpstr>디자인 사용자 지정</vt:lpstr>
      <vt:lpstr>3_디자인 사용자 지정</vt:lpstr>
      <vt:lpstr>1_디자인 사용자 지정</vt:lpstr>
      <vt:lpstr>4_디자인 사용자 지정</vt:lpstr>
      <vt:lpstr>5_디자인 사용자 지정</vt:lpstr>
      <vt:lpstr>6_디자인 사용자 지정</vt:lpstr>
      <vt:lpstr>7_디자인 사용자 지정</vt:lpstr>
      <vt:lpstr>8_디자인 사용자 지정</vt:lpstr>
      <vt:lpstr>9_디자인 사용자 지정</vt:lpstr>
      <vt:lpstr>10_디자인 사용자 지정</vt:lpstr>
      <vt:lpstr>11_디자인 사용자 지정</vt:lpstr>
      <vt:lpstr>12_디자인 사용자 지정</vt:lpstr>
      <vt:lpstr>13_디자인 사용자 지정</vt:lpstr>
      <vt:lpstr>14_디자인 사용자 지정</vt:lpstr>
      <vt:lpstr>15_디자인 사용자 지정</vt:lpstr>
      <vt:lpstr>16_디자인 사용자 지정</vt:lpstr>
      <vt:lpstr>17_디자인 사용자 지정</vt:lpstr>
      <vt:lpstr>18_디자인 사용자 지정</vt:lpstr>
      <vt:lpstr>19_디자인 사용자 지정</vt:lpstr>
      <vt:lpstr>기본 디자인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</dc:creator>
  <cp:lastModifiedBy>Kim, Kwanghyuk</cp:lastModifiedBy>
  <cp:revision>142</cp:revision>
  <dcterms:created xsi:type="dcterms:W3CDTF">2014-06-22T02:01:50Z</dcterms:created>
  <dcterms:modified xsi:type="dcterms:W3CDTF">2021-07-25T05:26:21Z</dcterms:modified>
</cp:coreProperties>
</file>